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E3B6C7-1B25-46BA-874D-F794FA34EF9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C91572F-1BB5-4EA0-A4CD-7BABEE4FC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7579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64185C-FC4B-4841-AC52-FBA6C95984F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B683A8C-FB42-4036-AF70-DF483AC79BA1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eather.about.com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experts123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weather.com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://www.weather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Ice Storms</a:t>
            </a:r>
            <a:br>
              <a:rPr lang="en-US" dirty="0" smtClean="0"/>
            </a:br>
            <a:r>
              <a:rPr lang="en-US" dirty="0" smtClean="0"/>
              <a:t>Nature’s Freezing </a:t>
            </a:r>
            <a:r>
              <a:rPr lang="en-US" dirty="0" smtClean="0"/>
              <a:t>Rain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Joseph </a:t>
            </a:r>
            <a:r>
              <a:rPr lang="en-US" dirty="0"/>
              <a:t>M</a:t>
            </a:r>
            <a:r>
              <a:rPr lang="en-US" dirty="0" smtClean="0"/>
              <a:t>esser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7870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Ice 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389120"/>
          </a:xfrm>
        </p:spPr>
        <p:txBody>
          <a:bodyPr/>
          <a:lstStyle/>
          <a:p>
            <a:r>
              <a:rPr lang="en-US" dirty="0" smtClean="0"/>
              <a:t>Freezing Rain</a:t>
            </a:r>
          </a:p>
          <a:p>
            <a:r>
              <a:rPr lang="en-US" dirty="0" smtClean="0"/>
              <a:t>Turns Into Ice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057400"/>
            <a:ext cx="4302919" cy="3200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133600" y="5638800"/>
            <a:ext cx="4876800" cy="914400"/>
          </a:xfrm>
        </p:spPr>
        <p:txBody>
          <a:bodyPr/>
          <a:lstStyle/>
          <a:p>
            <a:r>
              <a:rPr lang="en-US" dirty="0" smtClean="0"/>
              <a:t>Info &amp; Picture: The Weather Channel </a:t>
            </a:r>
            <a:r>
              <a:rPr lang="en-US" dirty="0" smtClean="0">
                <a:hlinkClick r:id="rId3"/>
              </a:rPr>
              <a:t>www.weather.com</a:t>
            </a:r>
            <a:r>
              <a:rPr lang="en-US" dirty="0" smtClean="0"/>
              <a:t> 1995-2013 Picture taker, </a:t>
            </a:r>
            <a:r>
              <a:rPr lang="en-US" dirty="0" err="1" smtClean="0"/>
              <a:t>Patpie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1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Ice 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Starts Above Sub-freezing Layer</a:t>
            </a:r>
          </a:p>
          <a:p>
            <a:r>
              <a:rPr lang="en-US" dirty="0" smtClean="0"/>
              <a:t>Freezes On Contact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About.com </a:t>
            </a:r>
            <a:r>
              <a:rPr lang="en-US" dirty="0" smtClean="0">
                <a:hlinkClick r:id="rId2"/>
              </a:rPr>
              <a:t>www.weather.about.com</a:t>
            </a:r>
            <a:r>
              <a:rPr lang="en-US" dirty="0" smtClean="0"/>
              <a:t>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06955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an Ice Storm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3o Minutes </a:t>
            </a:r>
          </a:p>
          <a:p>
            <a:r>
              <a:rPr lang="en-US" dirty="0" smtClean="0"/>
              <a:t>Months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Experts123 </a:t>
            </a:r>
            <a:r>
              <a:rPr lang="en-US" dirty="0" smtClean="0">
                <a:hlinkClick r:id="rId2"/>
              </a:rPr>
              <a:t>www.experts123.com</a:t>
            </a:r>
            <a:r>
              <a:rPr lang="en-US" dirty="0" smtClean="0"/>
              <a:t>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721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 do Ice Storms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Ares Of Low Pressure Move Eastward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356351"/>
            <a:ext cx="3352800" cy="349249"/>
          </a:xfrm>
        </p:spPr>
        <p:txBody>
          <a:bodyPr/>
          <a:lstStyle/>
          <a:p>
            <a:r>
              <a:rPr lang="en-US" dirty="0"/>
              <a:t>Info &amp; Picture: The Weather Channel </a:t>
            </a:r>
            <a:r>
              <a:rPr lang="en-US" dirty="0" smtClean="0">
                <a:hlinkClick r:id="rId2"/>
              </a:rPr>
              <a:t>www.weather.com</a:t>
            </a:r>
            <a:r>
              <a:rPr lang="en-US" dirty="0" smtClean="0"/>
              <a:t> 1995-2013 Picture taker, </a:t>
            </a:r>
            <a:r>
              <a:rPr lang="en-US" dirty="0" err="1" smtClean="0"/>
              <a:t>Jodyq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2819400"/>
            <a:ext cx="58674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8332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can a Ice Storm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Power Outages </a:t>
            </a:r>
          </a:p>
          <a:p>
            <a:r>
              <a:rPr lang="en-US" dirty="0" smtClean="0"/>
              <a:t>Power Line </a:t>
            </a:r>
            <a:r>
              <a:rPr lang="en-US" dirty="0"/>
              <a:t>D</a:t>
            </a:r>
            <a:r>
              <a:rPr lang="en-US" dirty="0" smtClean="0"/>
              <a:t>amage </a:t>
            </a:r>
          </a:p>
          <a:p>
            <a:r>
              <a:rPr lang="en-US" dirty="0" smtClean="0"/>
              <a:t>Impassible Roads 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855" y="2133600"/>
            <a:ext cx="4341018" cy="3268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Info &amp; Picture: The Weather Channel </a:t>
            </a:r>
            <a:r>
              <a:rPr lang="en-US" dirty="0" smtClean="0">
                <a:hlinkClick r:id="rId3"/>
              </a:rPr>
              <a:t>www.weather.com</a:t>
            </a:r>
            <a:r>
              <a:rPr lang="en-US" dirty="0" smtClean="0"/>
              <a:t> 995-2013 Picture taker, shake12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239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5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Interesting facts about </a:t>
            </a:r>
            <a:r>
              <a:rPr lang="en-US" dirty="0"/>
              <a:t>I</a:t>
            </a:r>
            <a:r>
              <a:rPr lang="en-US" dirty="0" smtClean="0"/>
              <a:t>ce Storms!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Increase A Branches Weight By 30 Times</a:t>
            </a:r>
          </a:p>
          <a:p>
            <a:r>
              <a:rPr lang="en-US" dirty="0" smtClean="0"/>
              <a:t>Can Tear Down Whole Trees</a:t>
            </a:r>
          </a:p>
          <a:p>
            <a:r>
              <a:rPr lang="en-US" dirty="0" smtClean="0"/>
              <a:t>Can Add 500lbs Of Extra Weight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Info &amp; Picture: The Weather Channel </a:t>
            </a:r>
            <a:r>
              <a:rPr lang="en-US" dirty="0" smtClean="0">
                <a:hlinkClick r:id="rId2"/>
              </a:rPr>
              <a:t>www.weather.com</a:t>
            </a:r>
            <a:r>
              <a:rPr lang="en-US" dirty="0" smtClean="0"/>
              <a:t> 1995-2013 Picture taker, </a:t>
            </a:r>
            <a:r>
              <a:rPr lang="en-US" dirty="0" err="1" smtClean="0"/>
              <a:t>julang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0" y="3429000"/>
            <a:ext cx="4648200" cy="2885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910832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88</TotalTime>
  <Words>157</Words>
  <Application>Microsoft Office PowerPoint</Application>
  <PresentationFormat>On-screen Show (4:3)</PresentationFormat>
  <Paragraphs>29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Ice Storms Nature’s Freezing Rain</vt:lpstr>
      <vt:lpstr>What are Ice Storms?</vt:lpstr>
      <vt:lpstr>What conditions cause Ice Storms?</vt:lpstr>
      <vt:lpstr>How long does an Ice Storm last?</vt:lpstr>
      <vt:lpstr>When  do Ice Storms happen?</vt:lpstr>
      <vt:lpstr>What kind of damage can a Ice Storm do?</vt:lpstr>
      <vt:lpstr>Interesting facts about Ice Storms!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Storms Freezing Rain</dc:title>
  <dc:creator>Haywood County Schools</dc:creator>
  <cp:lastModifiedBy>Haywood County Schools</cp:lastModifiedBy>
  <cp:revision>19</cp:revision>
  <dcterms:created xsi:type="dcterms:W3CDTF">2013-05-02T13:18:35Z</dcterms:created>
  <dcterms:modified xsi:type="dcterms:W3CDTF">2013-05-03T16:49:35Z</dcterms:modified>
</cp:coreProperties>
</file>